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7" r:id="rId6"/>
    <p:sldId id="268" r:id="rId7"/>
    <p:sldId id="271" r:id="rId8"/>
    <p:sldId id="26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33459-9CB6-4F58-BE35-4F6D67D6EB49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47746-A470-4B48-85A1-7E14532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90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0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8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9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9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14993"/>
            <a:ext cx="18285714" cy="3065959"/>
            <a:chOff x="0" y="7314993"/>
            <a:chExt cx="18285714" cy="3065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14993"/>
              <a:ext cx="18285714" cy="30659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2638" y="4969133"/>
            <a:ext cx="12619780" cy="1825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점심메뉴 추천 웹페이지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7876" y="8378461"/>
            <a:ext cx="686743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코드마식당</a:t>
            </a:r>
            <a:endParaRPr lang="en-US" sz="2800" b="1" dirty="0">
              <a:solidFill>
                <a:srgbClr val="394050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김소중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김여은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김예린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김태균 나지혜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최명우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22638" y="2485257"/>
            <a:ext cx="7959738" cy="6269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E5E6"/>
                </a:solidFill>
                <a:latin typeface="210 OmniGothic 040" pitchFamily="34" charset="0"/>
                <a:cs typeface="210 OmniGothic 040" pitchFamily="34" charset="0"/>
              </a:rPr>
              <a:t>2023 광주/ 전남 코드마스터  선발대회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5548" y="2903196"/>
            <a:ext cx="7514286" cy="6361905"/>
            <a:chOff x="10075548" y="2903196"/>
            <a:chExt cx="7514286" cy="63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5548" y="2903196"/>
              <a:ext cx="7514286" cy="636190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22638" y="2903200"/>
            <a:ext cx="7846154" cy="3098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dirty="0">
                <a:solidFill>
                  <a:srgbClr val="394050"/>
                </a:solidFill>
                <a:latin typeface="Noto Sans CJK KR Regular" pitchFamily="34" charset="0"/>
                <a:cs typeface="Noto Sans CJK KR Regular" pitchFamily="34" charset="0"/>
              </a:rPr>
              <a:t>기상청 날씨예보 </a:t>
            </a:r>
          </a:p>
          <a:p>
            <a:r>
              <a:rPr lang="en-US" sz="5800" dirty="0">
                <a:solidFill>
                  <a:srgbClr val="394050"/>
                </a:solidFill>
                <a:latin typeface="Noto Sans CJK KR Regular" pitchFamily="34" charset="0"/>
                <a:cs typeface="Noto Sans CJK KR Regular" pitchFamily="34" charset="0"/>
              </a:rPr>
              <a:t>API를 활용한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8466" y="3532692"/>
            <a:ext cx="2356962" cy="3296450"/>
            <a:chOff x="14198466" y="3532692"/>
            <a:chExt cx="2356962" cy="3296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8466" y="3532692"/>
              <a:ext cx="2356962" cy="3296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6502" y="3551758"/>
            <a:ext cx="1986860" cy="3381890"/>
            <a:chOff x="6976502" y="3551758"/>
            <a:chExt cx="1986860" cy="3381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6502" y="3551758"/>
              <a:ext cx="1986860" cy="3381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3195" y="3434868"/>
            <a:ext cx="2133430" cy="3125905"/>
            <a:chOff x="10633195" y="3434868"/>
            <a:chExt cx="2133430" cy="3125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3195" y="3434868"/>
              <a:ext cx="2133430" cy="3125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530841"/>
            <a:ext cx="18285714" cy="3754873"/>
            <a:chOff x="0" y="6530841"/>
            <a:chExt cx="18285714" cy="3754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30841"/>
              <a:ext cx="18285714" cy="3754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9DA3"/>
                </a:solidFill>
                <a:latin typeface="Gmarket Sans Medium" pitchFamily="34" charset="0"/>
                <a:cs typeface="Gmarket Sans Medium" pitchFamily="34" charset="0"/>
              </a:rPr>
              <a:t>코드마식당</a:t>
            </a:r>
            <a:endParaRPr lang="en-US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1313114" y="1451400"/>
            <a:ext cx="126895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개발 동기</a:t>
            </a:r>
            <a:endParaRPr lang="en-US" b="1" dirty="0"/>
          </a:p>
        </p:txBody>
      </p:sp>
      <p:sp>
        <p:nvSpPr>
          <p:cNvPr id="19" name="Object 19"/>
          <p:cNvSpPr txBox="1"/>
          <p:nvPr/>
        </p:nvSpPr>
        <p:spPr>
          <a:xfrm>
            <a:off x="5784858" y="7603029"/>
            <a:ext cx="4489881" cy="2686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"결정장애가 있는 저는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오늘 점심은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또 뭐 먹어야 할지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매일 고민하는 게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숙제 같아요.. "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886198" y="6790117"/>
            <a:ext cx="2287191" cy="545119"/>
            <a:chOff x="6886198" y="6790117"/>
            <a:chExt cx="2287191" cy="5451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198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314402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지나가는 1인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9461401" y="7603029"/>
            <a:ext cx="448988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"정해진 점심시간 내에서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메뉴를 고민하는데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시간을 낭비하기엔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시간이 </a:t>
            </a:r>
            <a:r>
              <a:rPr lang="en-US" sz="2000" kern="0" spc="-100" dirty="0" err="1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아까워요</a:t>
            </a:r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.."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562756" y="6790117"/>
            <a:ext cx="2287191" cy="545119"/>
            <a:chOff x="10562756" y="6790117"/>
            <a:chExt cx="2287191" cy="5451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756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990964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곁에 있던 1인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3099877" y="7603029"/>
            <a:ext cx="4489881" cy="2686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"메뉴도 메뉴지만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근처에 있는 식당이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뭐가 있는지 부터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찾아야하고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매번 가던데만 가면 질리죠.."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201218" y="6790117"/>
            <a:ext cx="2287191" cy="545119"/>
            <a:chOff x="14201218" y="6790117"/>
            <a:chExt cx="2287191" cy="5451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1218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629440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공부하던 1인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648347" y="5242703"/>
            <a:ext cx="4038095" cy="4200000"/>
            <a:chOff x="1648347" y="5242703"/>
            <a:chExt cx="4038095" cy="4200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347" y="5242703"/>
              <a:ext cx="4038095" cy="42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40454" y="2810685"/>
            <a:ext cx="3314286" cy="6913335"/>
            <a:chOff x="6340454" y="2810685"/>
            <a:chExt cx="3314286" cy="69133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0454" y="2810685"/>
              <a:ext cx="3314286" cy="69133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5534" y="2810685"/>
            <a:ext cx="3314286" cy="6913335"/>
            <a:chOff x="10025534" y="2810685"/>
            <a:chExt cx="3314286" cy="69133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5534" y="2810685"/>
              <a:ext cx="3314286" cy="6913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19804" y="2810685"/>
            <a:ext cx="3314286" cy="6913335"/>
            <a:chOff x="13719804" y="2810685"/>
            <a:chExt cx="3314286" cy="6913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9804" y="2810685"/>
              <a:ext cx="3314286" cy="6913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5760091" cy="10304762"/>
            <a:chOff x="0" y="-19048"/>
            <a:chExt cx="5760091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5760091" cy="103047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2638" y="795213"/>
            <a:ext cx="5461394" cy="36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9DA3"/>
                </a:solidFill>
                <a:latin typeface="Gmarket Sans Medium" pitchFamily="34" charset="0"/>
                <a:cs typeface="Gmarket Sans Medium" pitchFamily="34" charset="0"/>
              </a:rPr>
              <a:t>2040 미리컴퍼니 하계 워크샵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88545" y="2895780"/>
            <a:ext cx="531654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짧은 점심시간은</a:t>
            </a:r>
          </a:p>
          <a:p>
            <a:r>
              <a:rPr lang="en-US" sz="3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소중하게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588545" y="4307600"/>
            <a:ext cx="8830369" cy="7967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무얼 먹을지, 어디로 갈지 고민하느라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시간을 조금이라도 더 흘려보내기엔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우리의 점심시간은 너무 소중하다.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 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더이상 숙제처럼 스트레스 받지말고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신속하고 간단하게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내가 원하는 위치 주변에서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메뉴를 추천받자</a:t>
            </a:r>
          </a:p>
          <a:p>
            <a:endParaRPr lang="en-US" sz="2300" dirty="0">
              <a:solidFill>
                <a:srgbClr val="595959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(메뉴가 맘에 들지 않는다면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마음에 들 때까지 돌리는 건..안 비밀!)</a:t>
            </a:r>
          </a:p>
          <a:p>
            <a:endParaRPr lang="en-US" sz="2300" dirty="0">
              <a:solidFill>
                <a:srgbClr val="595959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+ 날씨에 따라 메뉴를 추천해주기도 한다고~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60091" y="1199738"/>
            <a:ext cx="11246767" cy="14689"/>
            <a:chOff x="5760091" y="1199738"/>
            <a:chExt cx="11246767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091" y="1199738"/>
              <a:ext cx="11246767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FFFF"/>
                </a:solidFill>
                <a:latin typeface="Gmarket Sans Medium" pitchFamily="34" charset="0"/>
              </a:rPr>
              <a:t>코드마식당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91011" y="1181598"/>
            <a:ext cx="4469080" cy="14689"/>
            <a:chOff x="1291011" y="1181598"/>
            <a:chExt cx="4469080" cy="1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11" y="1181598"/>
              <a:ext cx="4469080" cy="1468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79248" y="1833429"/>
            <a:ext cx="52580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개발 동기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287810" y="4307600"/>
            <a:ext cx="7304762" cy="6638095"/>
            <a:chOff x="12287810" y="4307600"/>
            <a:chExt cx="7304762" cy="66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7810" y="4307600"/>
              <a:ext cx="7304762" cy="66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5979" y="1833429"/>
            <a:ext cx="2133333" cy="2352381"/>
            <a:chOff x="14685979" y="1833429"/>
            <a:chExt cx="2133333" cy="23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5979" y="1833429"/>
              <a:ext cx="2133333" cy="23523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2236" y="2931176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기상청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9DA3"/>
                </a:solidFill>
                <a:latin typeface="Gmarket Sans Medium" pitchFamily="34" charset="0"/>
              </a:rPr>
              <a:t>코드마식당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65C763C-9AAC-4EDD-D237-A979BD8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2770306"/>
            <a:ext cx="11520000" cy="7275316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8610600" y="3733071"/>
            <a:ext cx="4780637" cy="33720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11870233" y="4966529"/>
            <a:ext cx="1388567" cy="272860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</a:t>
            </a:r>
            <a:r>
              <a:rPr lang="en-US" sz="2000" dirty="0"/>
              <a:t> </a:t>
            </a:r>
            <a:r>
              <a:rPr lang="ko-KR" altLang="en-US" sz="2000" dirty="0"/>
              <a:t>오늘의 날씨 우측에 </a:t>
            </a:r>
            <a:r>
              <a:rPr lang="ko-KR" altLang="en-US" sz="2000" b="1" dirty="0"/>
              <a:t>아이콘</a:t>
            </a:r>
            <a:r>
              <a:rPr lang="ko-KR" altLang="en-US" sz="2000" dirty="0"/>
              <a:t>을 통해</a:t>
            </a:r>
            <a:endParaRPr lang="en-US" altLang="ko-KR" sz="2000" dirty="0"/>
          </a:p>
          <a:p>
            <a:r>
              <a:rPr lang="ko-KR" altLang="en-US" sz="2000" dirty="0"/>
              <a:t>     현재 날씨를 시각화 함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▶ </a:t>
            </a:r>
            <a:r>
              <a:rPr lang="ko-KR" altLang="en-US" sz="2000" b="1" dirty="0"/>
              <a:t>배경 이미지</a:t>
            </a:r>
            <a:r>
              <a:rPr lang="ko-KR" altLang="en-US" sz="2000" dirty="0"/>
              <a:t>를 통해 </a:t>
            </a:r>
            <a:endParaRPr lang="en-US" altLang="ko-KR" sz="2000" dirty="0"/>
          </a:p>
          <a:p>
            <a:r>
              <a:rPr lang="ko-KR" altLang="en-US" sz="2000" dirty="0"/>
              <a:t>     현재 날씨를 시각화 함 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▷ </a:t>
            </a:r>
            <a:r>
              <a:rPr lang="ko-KR" altLang="en-US" sz="2000" b="1" dirty="0"/>
              <a:t>날씨에 따라 </a:t>
            </a:r>
            <a:r>
              <a:rPr lang="ko-KR" altLang="en-US" sz="2000" dirty="0"/>
              <a:t>특정 메뉴에 </a:t>
            </a:r>
            <a:endParaRPr lang="en-US" altLang="ko-KR" sz="2000" dirty="0"/>
          </a:p>
          <a:p>
            <a:r>
              <a:rPr lang="ko-KR" altLang="en-US" sz="2000" dirty="0"/>
              <a:t>     </a:t>
            </a:r>
            <a:r>
              <a:rPr lang="ko-KR" altLang="en-US" sz="2000" b="1" dirty="0"/>
              <a:t>가산점</a:t>
            </a:r>
            <a:r>
              <a:rPr lang="ko-KR" altLang="en-US" sz="2000" dirty="0"/>
              <a:t>을 주어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추천 우선순위를 높임</a:t>
            </a:r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B7E22C3-CB31-EC3C-E828-B57BA5181A3D}"/>
              </a:ext>
            </a:extLst>
          </p:cNvPr>
          <p:cNvCxnSpPr>
            <a:cxnSpLocks/>
          </p:cNvCxnSpPr>
          <p:nvPr/>
        </p:nvCxnSpPr>
        <p:spPr>
          <a:xfrm flipV="1">
            <a:off x="10363200" y="5981700"/>
            <a:ext cx="3028037" cy="3081976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2236" y="2959042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카카오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9DA3"/>
                </a:solidFill>
                <a:latin typeface="Gmarket Sans Medium" pitchFamily="34" charset="0"/>
              </a:rPr>
              <a:t>코드마식당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</a:t>
            </a:r>
            <a:r>
              <a:rPr lang="en-US" sz="2000" dirty="0"/>
              <a:t> </a:t>
            </a:r>
            <a:r>
              <a:rPr lang="ko-KR" altLang="en-US" sz="2000" b="1" dirty="0"/>
              <a:t>기본 설정</a:t>
            </a:r>
            <a:r>
              <a:rPr lang="ko-KR" altLang="en-US" sz="2000" dirty="0"/>
              <a:t>으로 </a:t>
            </a:r>
            <a:r>
              <a:rPr lang="ko-KR" altLang="en-US" sz="2000" b="1" dirty="0"/>
              <a:t>근처 위치 </a:t>
            </a:r>
            <a:r>
              <a:rPr lang="ko-KR" altLang="en-US" sz="2000" dirty="0"/>
              <a:t>값을 받아와</a:t>
            </a:r>
            <a:endParaRPr lang="en-US" altLang="ko-KR" sz="2000" dirty="0"/>
          </a:p>
          <a:p>
            <a:r>
              <a:rPr lang="ko-KR" altLang="en-US" sz="2000" dirty="0"/>
              <a:t>     적용됨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▶ </a:t>
            </a:r>
            <a:r>
              <a:rPr lang="ko-KR" altLang="en-US" sz="2000" dirty="0" err="1"/>
              <a:t>메인의</a:t>
            </a:r>
            <a:r>
              <a:rPr lang="ko-KR" altLang="en-US" sz="2000" dirty="0"/>
              <a:t> 주소 입력란을 클릭할 경우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주소 검색창이 나타나며</a:t>
            </a:r>
            <a:r>
              <a:rPr lang="en-US" altLang="ko-KR" sz="2000" dirty="0"/>
              <a:t>,  </a:t>
            </a:r>
            <a:r>
              <a:rPr lang="ko-KR" altLang="en-US" sz="2000" b="1" dirty="0"/>
              <a:t>검색창에</a:t>
            </a:r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주소를 입력</a:t>
            </a:r>
            <a:r>
              <a:rPr lang="ko-KR" altLang="en-US" sz="2000" dirty="0"/>
              <a:t>하면 </a:t>
            </a:r>
            <a:r>
              <a:rPr lang="ko-KR" altLang="en-US" sz="2000" b="1" dirty="0"/>
              <a:t>해당 주소지 표시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원하는 지점으로 </a:t>
            </a:r>
            <a:r>
              <a:rPr lang="ko-KR" altLang="en-US" sz="2000" b="1" dirty="0"/>
              <a:t>마커 이동 가능</a:t>
            </a:r>
            <a:endParaRPr lang="en-US" altLang="ko-KR" sz="2000" b="1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BB80E-F07C-00C3-5C88-744B2687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0" y="2699658"/>
            <a:ext cx="11520000" cy="7437640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8503020" y="5238127"/>
            <a:ext cx="4787884" cy="166325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7049223" y="5404452"/>
            <a:ext cx="6276337" cy="1477134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C39588-6F0B-A7DB-069D-CAF432A80B8B}"/>
              </a:ext>
            </a:extLst>
          </p:cNvPr>
          <p:cNvCxnSpPr>
            <a:cxnSpLocks/>
          </p:cNvCxnSpPr>
          <p:nvPr/>
        </p:nvCxnSpPr>
        <p:spPr>
          <a:xfrm flipV="1">
            <a:off x="9829800" y="3904343"/>
            <a:ext cx="3523343" cy="2153557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7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516736" y="3001362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카카오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9DA3"/>
                </a:solidFill>
                <a:latin typeface="Gmarket Sans Medium" pitchFamily="34" charset="0"/>
              </a:rPr>
              <a:t>코드마식당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 설정된 주소 주변으로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b="1" dirty="0"/>
              <a:t>탐색 거리 범위 </a:t>
            </a:r>
            <a:r>
              <a:rPr lang="ko-KR" altLang="en-US" sz="2000" dirty="0"/>
              <a:t>변경 가능</a:t>
            </a:r>
            <a:endParaRPr 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▶ 탐색 메뉴 중 </a:t>
            </a:r>
            <a:r>
              <a:rPr lang="ko-KR" altLang="en-US" sz="2000" b="1" dirty="0"/>
              <a:t>원하지 않는 </a:t>
            </a:r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메뉴 카테고리 제외</a:t>
            </a:r>
            <a:r>
              <a:rPr lang="ko-KR" altLang="en-US" sz="2000" dirty="0"/>
              <a:t> 가능 </a:t>
            </a:r>
            <a:endParaRPr 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▷ 추천방식으로 </a:t>
            </a:r>
            <a:r>
              <a:rPr lang="ko-KR" altLang="en-US" sz="2000" b="1" dirty="0"/>
              <a:t>현재 날씨에 따라</a:t>
            </a:r>
            <a:endParaRPr lang="en-US" altLang="ko-KR" sz="2000" b="1" dirty="0"/>
          </a:p>
          <a:p>
            <a:r>
              <a:rPr lang="ko-KR" altLang="en-US" sz="2000" b="1" dirty="0"/>
              <a:t>    메뉴 우선순위가 변경되는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설정 제외</a:t>
            </a:r>
            <a:r>
              <a:rPr lang="ko-KR" altLang="en-US" sz="2000" dirty="0"/>
              <a:t> 가능</a:t>
            </a:r>
            <a:endParaRPr 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33A00-69E5-7510-EBCA-533A65501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2" y="2770306"/>
            <a:ext cx="11582400" cy="7326194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7696200" y="4652682"/>
            <a:ext cx="5695037" cy="2734236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7848600" y="3733071"/>
            <a:ext cx="5542637" cy="2705829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05DFA5-E185-0EC6-BE66-13A0DCF9C251}"/>
              </a:ext>
            </a:extLst>
          </p:cNvPr>
          <p:cNvCxnSpPr>
            <a:cxnSpLocks/>
          </p:cNvCxnSpPr>
          <p:nvPr/>
        </p:nvCxnSpPr>
        <p:spPr>
          <a:xfrm flipV="1">
            <a:off x="6248400" y="5600700"/>
            <a:ext cx="7142837" cy="3005418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9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1785" y="9175601"/>
            <a:ext cx="13081402" cy="501742"/>
            <a:chOff x="2131785" y="9175601"/>
            <a:chExt cx="13081402" cy="501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31785" y="9175601"/>
              <a:ext cx="13081402" cy="501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94191" y="5629963"/>
            <a:ext cx="5579254" cy="501742"/>
            <a:chOff x="-1194191" y="5629963"/>
            <a:chExt cx="5579254" cy="501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1194191" y="5629963"/>
              <a:ext cx="5579254" cy="501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1978"/>
            <a:ext cx="18285714" cy="2533333"/>
            <a:chOff x="0" y="-21978"/>
            <a:chExt cx="18285714" cy="2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-21978"/>
              <a:ext cx="18285714" cy="253333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dirty="0" err="1" smtClean="0">
                <a:solidFill>
                  <a:srgbClr val="FFFFFF"/>
                </a:solidFill>
                <a:latin typeface="Gmarket Sans Medium"/>
                <a:cs typeface="Gmarket Sans Medium"/>
              </a:rPr>
              <a:t>코</a:t>
            </a:r>
            <a:r>
              <a:rPr lang="ko-KR" altLang="en-US" sz="1600" dirty="0" err="1" smtClean="0">
                <a:solidFill>
                  <a:srgbClr val="FFFFFF"/>
                </a:solidFill>
                <a:latin typeface="Gmarket Sans Medium"/>
                <a:cs typeface="Gmarket Sans Medium"/>
              </a:rPr>
              <a:t>드마식</a:t>
            </a:r>
            <a:r>
              <a:rPr lang="ko-KR" altLang="en-US" sz="1600" dirty="0" err="1">
                <a:solidFill>
                  <a:srgbClr val="FFFFFF"/>
                </a:solidFill>
                <a:latin typeface="Gmarket Sans Medium"/>
                <a:cs typeface="Gmarket Sans Medium"/>
              </a:rPr>
              <a:t>당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7920" y="6262026"/>
            <a:ext cx="6674937" cy="2636045"/>
            <a:chOff x="2467920" y="6262026"/>
            <a:chExt cx="6674937" cy="26360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67920" y="6262026"/>
              <a:ext cx="6674937" cy="2636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6639" y="6262026"/>
            <a:ext cx="6652959" cy="2636045"/>
            <a:chOff x="9586639" y="6262026"/>
            <a:chExt cx="6652959" cy="2636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86639" y="6262026"/>
              <a:ext cx="6652959" cy="26360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6460" y="3238500"/>
            <a:ext cx="13915080" cy="2636045"/>
            <a:chOff x="2467920" y="3244790"/>
            <a:chExt cx="6674937" cy="26360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467920" y="3244790"/>
              <a:ext cx="6674937" cy="263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21917" y="3467100"/>
            <a:ext cx="2644165" cy="594826"/>
            <a:chOff x="4536461" y="3467058"/>
            <a:chExt cx="2644165" cy="5948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536461" y="3467058"/>
              <a:ext cx="2644165" cy="59482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635971" y="3543300"/>
            <a:ext cx="3016058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사용 언어</a:t>
            </a:r>
          </a:p>
        </p:txBody>
      </p:sp>
      <p:grpSp>
        <p:nvGrpSpPr>
          <p:cNvPr id="1013" name="그룹 1013"/>
          <p:cNvGrpSpPr/>
          <p:nvPr/>
        </p:nvGrpSpPr>
        <p:grpSpPr>
          <a:xfrm>
            <a:off x="4496901" y="6509197"/>
            <a:ext cx="2644165" cy="594826"/>
            <a:chOff x="4496901" y="6509197"/>
            <a:chExt cx="2644165" cy="5948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496901" y="6509197"/>
              <a:ext cx="2644165" cy="5948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91035" y="6399307"/>
            <a:ext cx="2644165" cy="594826"/>
            <a:chOff x="11591035" y="6399307"/>
            <a:chExt cx="2644165" cy="5948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91035" y="6399307"/>
              <a:ext cx="2644165" cy="5948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308514" y="6574154"/>
            <a:ext cx="3016057" cy="4914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툴즈</a:t>
            </a:r>
            <a:endParaRPr lang="en-US"/>
          </a:p>
        </p:txBody>
      </p:sp>
      <p:sp>
        <p:nvSpPr>
          <p:cNvPr id="51" name="Object 51"/>
          <p:cNvSpPr txBox="1"/>
          <p:nvPr/>
        </p:nvSpPr>
        <p:spPr>
          <a:xfrm>
            <a:off x="11405133" y="6469380"/>
            <a:ext cx="3016057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API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313114" y="1451400"/>
            <a:ext cx="12410287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000" b="1" kern="0" spc="-200">
                <a:solidFill>
                  <a:srgbClr val="FFFFFF"/>
                </a:solidFill>
                <a:latin typeface="210 OmniGothic 050"/>
                <a:cs typeface="210 OmniGothic 050"/>
              </a:rPr>
              <a:t>사용 언어 및 기술</a:t>
            </a:r>
            <a:endParaRPr 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33289" y="7442185"/>
            <a:ext cx="1603048" cy="9017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615503" y="4381500"/>
            <a:ext cx="1056994" cy="1056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81502" y="4391175"/>
            <a:ext cx="1066771" cy="10667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490759" y="7254093"/>
            <a:ext cx="2685616" cy="13428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873368" y="7254093"/>
            <a:ext cx="1063529" cy="12188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404996" y="7561684"/>
            <a:ext cx="2636809" cy="5017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91978" y="6262026"/>
            <a:ext cx="3495238" cy="7323810"/>
            <a:chOff x="14491978" y="6262026"/>
            <a:chExt cx="3495238" cy="73238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491978" y="6262026"/>
              <a:ext cx="3495238" cy="732381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921574" y="4504064"/>
            <a:ext cx="872074" cy="872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9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8857" y="3530228"/>
            <a:ext cx="12081715" cy="2634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900" kern="0" spc="-4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Thank you.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78857" y="5478189"/>
            <a:ext cx="885671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지금까지 경청해 주셔서 감사합니다</a:t>
            </a:r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!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8857" y="6090739"/>
            <a:ext cx="49602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코드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마식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당</a:t>
            </a:r>
            <a:endParaRPr lang="en-US" altLang="ko-KR" sz="1800" b="1" dirty="0">
              <a:solidFill>
                <a:srgbClr val="FFFFFF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김소중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김여은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김예린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김태균 나지혜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최명우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82699" y="2860249"/>
            <a:ext cx="6828571" cy="7638095"/>
            <a:chOff x="10382699" y="2860249"/>
            <a:chExt cx="6828571" cy="76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699" y="2860249"/>
              <a:ext cx="6828571" cy="76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225</Words>
  <Application>Microsoft Office PowerPoint</Application>
  <PresentationFormat>사용자 지정</PresentationFormat>
  <Paragraphs>90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?? ??</vt:lpstr>
      <vt:lpstr>210 OmniGothic 030</vt:lpstr>
      <vt:lpstr>210 OmniGothic 040</vt:lpstr>
      <vt:lpstr>210 OmniGothic 050</vt:lpstr>
      <vt:lpstr>Gmarket Sans Bold</vt:lpstr>
      <vt:lpstr>Gmarket Sans Medium</vt:lpstr>
      <vt:lpstr>Noto Sans CJK KR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sojung017@naver.com</cp:lastModifiedBy>
  <cp:revision>9</cp:revision>
  <dcterms:created xsi:type="dcterms:W3CDTF">2023-08-02T01:15:05Z</dcterms:created>
  <dcterms:modified xsi:type="dcterms:W3CDTF">2023-08-02T12:58:33Z</dcterms:modified>
</cp:coreProperties>
</file>